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6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04" autoAdjust="0"/>
    <p:restoredTop sz="94674"/>
  </p:normalViewPr>
  <p:slideViewPr>
    <p:cSldViewPr snapToGrid="0" snapToObjects="1">
      <p:cViewPr varScale="1">
        <p:scale>
          <a:sx n="74" d="100"/>
          <a:sy n="74" d="100"/>
        </p:scale>
        <p:origin x="103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7/26/2022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734F7BB-7AC8-73FE-E397-E2EC91F6BAAE}"/>
              </a:ext>
            </a:extLst>
          </p:cNvPr>
          <p:cNvSpPr/>
          <p:nvPr/>
        </p:nvSpPr>
        <p:spPr>
          <a:xfrm>
            <a:off x="-125002" y="-43665"/>
            <a:ext cx="12442004" cy="6945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4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62548196-742E-05DD-E787-104685A52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FEAF970-D5D7-9D82-0723-223D51C5F468}"/>
              </a:ext>
            </a:extLst>
          </p:cNvPr>
          <p:cNvSpPr/>
          <p:nvPr/>
        </p:nvSpPr>
        <p:spPr>
          <a:xfrm>
            <a:off x="-125002" y="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PReplay_Final1657546642.mov" descr="RPReplay_Final1657546642.mov">
            <a:hlinkClick r:id="" action="ppaction://media"/>
            <a:extLst>
              <a:ext uri="{FF2B5EF4-FFF2-40B4-BE49-F238E27FC236}">
                <a16:creationId xmlns:a16="http://schemas.microsoft.com/office/drawing/2014/main" id="{599DA9F0-F81F-F286-8FD8-B9982BD6D8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59819" y="1"/>
            <a:ext cx="14516810" cy="6858000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12</Words>
  <Application>Microsoft Office PowerPoint</Application>
  <PresentationFormat>Widescreen</PresentationFormat>
  <Paragraphs>8</Paragraphs>
  <Slides>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11</cp:revision>
  <dcterms:created xsi:type="dcterms:W3CDTF">2022-07-08T15:21:05Z</dcterms:created>
  <dcterms:modified xsi:type="dcterms:W3CDTF">2022-07-26T13:13:19Z</dcterms:modified>
</cp:coreProperties>
</file>

<file path=docProps/thumbnail.jpeg>
</file>